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Default Extension="gif" ContentType="image/gif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4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3.xml"/>
  <Override ContentType="application/vnd.openxmlformats-officedocument.theme+xml" PartName="/ppt/theme/theme2.xml"/>
  <Override ContentType="application/vnd.openxmlformats-officedocument.theme+xml" PartName="/ppt/theme/theme4.xml"/>
  <Override ContentType="application/vnd.openxmlformats-officedocument.theme+xml" PartName="/ppt/theme/theme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7.xml"/>
  <Override ContentType="application/vnd.openxmlformats-officedocument.presentationml.slide+xml" PartName="/ppt/slides/slide1.xml"/>
  <Override ContentType="application/vnd.openxmlformats-officedocument.presentationml.slide+xml" PartName="/ppt/slides/slide4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3.xml"/>
  <Override ContentType="application/vnd.openxmlformats-officedocument.presentationml.tableStyles+xml" PartName="/ppt/tableStyles.xml"/>
</Types>
</file>

<file path=_rels/.rels><?xml version="1.0" encoding="UTF-8" standalone="yes"?><Relationships xmlns="http://schemas.openxmlformats.org/package/2006/relationships"><Relationship Type="http://schemas.openxmlformats.org/officeDocument/2006/relationships/officeDocument" Id="rId1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c:Ignorable="mv" autoCompressPictures="0" mc:PreserveAttributes="mv:*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y="6858000" cx="9144000"/>
  <p:notesSz cy="9144000" cx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ype="http://schemas.openxmlformats.org/officeDocument/2006/relationships/presProps" Id="rId2" Target="presProps.xml"/><Relationship Type="http://schemas.openxmlformats.org/officeDocument/2006/relationships/slide" Id="rId12" Target="slides/slide6.xml"/><Relationship Type="http://schemas.openxmlformats.org/officeDocument/2006/relationships/theme" Id="rId1" Target="theme/theme1.xml"/><Relationship Type="http://schemas.openxmlformats.org/officeDocument/2006/relationships/slide" Id="rId13" Target="slides/slide7.xml"/><Relationship Type="http://schemas.openxmlformats.org/officeDocument/2006/relationships/slideMaster" Id="rId4" Target="slideMasters/slideMaster1.xml"/><Relationship Type="http://schemas.openxmlformats.org/officeDocument/2006/relationships/slide" Id="rId10" Target="slides/slide4.xml"/><Relationship Type="http://schemas.openxmlformats.org/officeDocument/2006/relationships/tableStyles" Id="rId3" Target="tableStyles.xml"/><Relationship Type="http://schemas.openxmlformats.org/officeDocument/2006/relationships/slide" Id="rId11" Target="slides/slide5.xml"/><Relationship Type="http://schemas.openxmlformats.org/officeDocument/2006/relationships/slide" Id="rId9" Target="slides/slide3.xml"/><Relationship Type="http://schemas.openxmlformats.org/officeDocument/2006/relationships/notesMaster" Id="rId6" Target="notesMasters/notesMaster1.xml"/><Relationship Type="http://schemas.openxmlformats.org/officeDocument/2006/relationships/slideMaster" Id="rId5" Target="slideMasters/slideMaster2.xml"/><Relationship Type="http://schemas.openxmlformats.org/officeDocument/2006/relationships/slide" Id="rId8" Target="slides/slide2.xml"/><Relationship Type="http://schemas.openxmlformats.org/officeDocument/2006/relationships/slide" Id="rId7" Target="slides/slide1.xml"/></Relationships>
</file>

<file path=ppt/notesMasters/_rels/notesMaster1.xml.rels><?xml version="1.0" encoding="UTF-8" standalone="yes"?><Relationships xmlns="http://schemas.openxmlformats.org/package/2006/relationships"><Relationship Type="http://schemas.openxmlformats.org/officeDocument/2006/relationships/theme" Id="rId1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" id="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Shape 2" id="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name="Shape 3" id="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bIns="91425" tIns="91425" anchor="t" lIns="91425" rIns="91425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6="accent6" tx2="lt2" accent5="accent5" bg2="dk2" tx1="dk1" accent4="accent4" bg1="lt1" accent3="accent3" accent2="accent2" accent1="accent1" folHlink="folHlink" hlink="hlink"/>
</p:notesMaster>
</file>

<file path=ppt/notesSlides/_rels/notesSlide1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2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3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4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5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6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7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99" id="9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00" id="100"/>
          <p:cNvSpPr/>
          <p:nvPr>
            <p:ph type="sldImg" idx="2"/>
          </p:nvPr>
        </p:nvSpPr>
        <p:spPr>
          <a:xfrm>
            <a:off y="685800" x="1143225"/>
            <a:ext cy="3429000" cx="4572225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01" id="101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04" id="10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05" id="105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06" id="106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15" id="11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16" id="116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17" id="117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22" id="1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23" id="123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24" id="124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27" id="1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28" id="128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29" id="129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33" id="13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34" id="134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35" id="135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39" id="13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40" id="140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41" id="141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" type="title">
  <p:cSld name="title">
    <p:spTree>
      <p:nvGrpSpPr>
        <p:cNvPr name="Shape 12" id="1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3" id="13"/>
          <p:cNvSpPr txBox="1"/>
          <p:nvPr>
            <p:ph type="ctrTitle"/>
          </p:nvPr>
        </p:nvSpPr>
        <p:spPr>
          <a:xfrm>
            <a:off y="1461141" x="1997075"/>
            <a:ext cy="1470000" cx="6400799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3048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48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048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3048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3048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3048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3048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3048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3048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14" id="14"/>
          <p:cNvSpPr txBox="1"/>
          <p:nvPr>
            <p:ph type="subTitle" idx="1"/>
          </p:nvPr>
        </p:nvSpPr>
        <p:spPr>
          <a:xfrm>
            <a:off y="3002402" x="1997075"/>
            <a:ext cy="1162499" cx="6400799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203200" algn="l" marL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i="0" baseline="0" strike="noStrike" sz="3200" b="0" cap="none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203200" algn="l" marL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i="0" baseline="0" strike="noStrike" sz="3200" b="0" cap="none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203200" algn="l" marL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i="0" baseline="0" strike="noStrike" sz="3200" b="0" cap="none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203200" algn="l" marL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i="0" baseline="0" strike="noStrike" sz="3200" b="0" cap="none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203200" algn="l" marL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i="0" baseline="0" strike="noStrike" sz="3200" b="0" cap="none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203200" algn="l" marL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i="0" baseline="0" strike="noStrike" sz="3200" b="0" cap="none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203200" algn="l" marL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i="0" baseline="0" strike="noStrike" sz="3200" b="0" cap="none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203200" algn="l" marL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i="0" baseline="0" strike="noStrike" sz="3200" b="0" cap="none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203200" algn="l" marL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i="0" baseline="0" strike="noStrike" sz="3200" b="0" cap="none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15" id="15"/>
          <p:cNvSpPr/>
          <p:nvPr/>
        </p:nvSpPr>
        <p:spPr>
          <a:xfrm>
            <a:off y="0" x="0"/>
            <a:ext cy="6858000" cx="3135299"/>
          </a:xfrm>
          <a:prstGeom prst="rect">
            <a:avLst/>
          </a:prstGeom>
          <a:noFill/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6" id="16"/>
          <p:cNvSpPr/>
          <p:nvPr/>
        </p:nvSpPr>
        <p:spPr>
          <a:xfrm>
            <a:off y="0" x="3175"/>
            <a:ext cy="812800" cx="635000"/>
          </a:xfrm>
          <a:custGeom>
            <a:pathLst>
              <a:path extrusionOk="0" h="512" w="400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7" id="17"/>
          <p:cNvSpPr/>
          <p:nvPr/>
        </p:nvSpPr>
        <p:spPr>
          <a:xfrm>
            <a:off y="2555875" x="3175"/>
            <a:ext cy="815975" cx="635000"/>
          </a:xfrm>
          <a:custGeom>
            <a:pathLst>
              <a:path extrusionOk="0" h="514" w="400">
                <a:moveTo>
                  <a:pt y="0" x="400"/>
                </a:moveTo>
                <a:lnTo>
                  <a:pt y="0" x="0"/>
                </a:lnTo>
                <a:lnTo>
                  <a:pt y="514" x="0"/>
                </a:lnTo>
                <a:lnTo>
                  <a:pt y="514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8" id="18"/>
          <p:cNvSpPr/>
          <p:nvPr/>
        </p:nvSpPr>
        <p:spPr>
          <a:xfrm>
            <a:off y="1743075" x="3175"/>
            <a:ext cy="812800" cx="635000"/>
          </a:xfrm>
          <a:custGeom>
            <a:pathLst>
              <a:path extrusionOk="0" h="512" w="400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9" id="19"/>
          <p:cNvSpPr/>
          <p:nvPr/>
        </p:nvSpPr>
        <p:spPr>
          <a:xfrm>
            <a:off y="1743075" x="152400"/>
            <a:ext cy="812800" cx="1317625"/>
          </a:xfrm>
          <a:custGeom>
            <a:pathLst>
              <a:path extrusionOk="0" h="512" w="830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20" id="20"/>
          <p:cNvSpPr/>
          <p:nvPr/>
        </p:nvSpPr>
        <p:spPr>
          <a:xfrm>
            <a:off y="4302125" x="152400"/>
            <a:ext cy="812800" cx="1317625"/>
          </a:xfrm>
          <a:custGeom>
            <a:pathLst>
              <a:path extrusionOk="0" h="512" w="830">
                <a:moveTo>
                  <a:pt y="0" x="830"/>
                </a:moveTo>
                <a:lnTo>
                  <a:pt y="0" x="398"/>
                </a:ln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21" id="21"/>
          <p:cNvSpPr/>
          <p:nvPr/>
        </p:nvSpPr>
        <p:spPr>
          <a:xfrm>
            <a:off y="3486150" x="152400"/>
            <a:ext cy="815975" cx="1317625"/>
          </a:xfrm>
          <a:custGeom>
            <a:pathLst>
              <a:path extrusionOk="0" h="514" w="830">
                <a:moveTo>
                  <a:pt y="0" x="432"/>
                </a:moveTo>
                <a:lnTo>
                  <a:pt y="0" x="0"/>
                </a:lnTo>
                <a:lnTo>
                  <a:pt y="514" x="398"/>
                </a:lnTo>
                <a:lnTo>
                  <a:pt y="514" x="830"/>
                </a:lnTo>
                <a:lnTo>
                  <a:pt y="0" x="43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22" id="22"/>
          <p:cNvSpPr/>
          <p:nvPr/>
        </p:nvSpPr>
        <p:spPr>
          <a:xfrm>
            <a:off y="3486150" x="984250"/>
            <a:ext cy="815975" cx="1322387"/>
          </a:xfrm>
          <a:custGeom>
            <a:pathLst>
              <a:path extrusionOk="0" h="514" w="833">
                <a:moveTo>
                  <a:pt y="514" x="399"/>
                </a:moveTo>
                <a:lnTo>
                  <a:pt y="514" x="833"/>
                </a:lnTo>
                <a:lnTo>
                  <a:pt y="0" x="435"/>
                </a:lnTo>
                <a:lnTo>
                  <a:pt y="0" x="0"/>
                </a:lnTo>
                <a:lnTo>
                  <a:pt y="514" x="399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23" id="23"/>
          <p:cNvSpPr/>
          <p:nvPr/>
        </p:nvSpPr>
        <p:spPr>
          <a:xfrm>
            <a:off y="3486150" x="3175"/>
            <a:ext cy="815975" cx="635000"/>
          </a:xfrm>
          <a:custGeom>
            <a:pathLst>
              <a:path extrusionOk="0" h="514" w="400">
                <a:moveTo>
                  <a:pt y="0" x="2"/>
                </a:moveTo>
                <a:lnTo>
                  <a:pt y="0" x="0"/>
                </a:lnTo>
                <a:lnTo>
                  <a:pt y="514" x="0"/>
                </a:lnTo>
                <a:lnTo>
                  <a:pt y="514" x="400"/>
                </a:lnTo>
                <a:lnTo>
                  <a:pt y="0" x="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24" id="24"/>
          <p:cNvSpPr/>
          <p:nvPr/>
        </p:nvSpPr>
        <p:spPr>
          <a:xfrm>
            <a:off y="6045200" x="984250"/>
            <a:ext cy="812800" cx="1322387"/>
          </a:xfrm>
          <a:custGeom>
            <a:pathLst>
              <a:path extrusionOk="0" h="512" w="833">
                <a:moveTo>
                  <a:pt y="0" x="399"/>
                </a:moveTo>
                <a:lnTo>
                  <a:pt y="512" x="0"/>
                </a:lnTo>
                <a:lnTo>
                  <a:pt y="512" x="435"/>
                </a:lnTo>
                <a:lnTo>
                  <a:pt y="0" x="833"/>
                </a:lnTo>
                <a:lnTo>
                  <a:pt y="0" x="399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25" id="25"/>
          <p:cNvSpPr/>
          <p:nvPr/>
        </p:nvSpPr>
        <p:spPr>
          <a:xfrm>
            <a:off y="5232400" x="984250"/>
            <a:ext cy="812800" cx="1322387"/>
          </a:xfrm>
          <a:custGeom>
            <a:pathLst>
              <a:path extrusionOk="0" h="512" w="833">
                <a:moveTo>
                  <a:pt y="0" x="435"/>
                </a:moveTo>
                <a:lnTo>
                  <a:pt y="0" x="0"/>
                </a:lnTo>
                <a:lnTo>
                  <a:pt y="512" x="399"/>
                </a:lnTo>
                <a:lnTo>
                  <a:pt y="512" x="833"/>
                </a:lnTo>
                <a:lnTo>
                  <a:pt y="0" x="435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26" id="26"/>
          <p:cNvSpPr/>
          <p:nvPr/>
        </p:nvSpPr>
        <p:spPr>
          <a:xfrm>
            <a:off y="5232400" x="1820863"/>
            <a:ext cy="812800" cx="1317625"/>
          </a:xfrm>
          <a:custGeom>
            <a:pathLst>
              <a:path extrusionOk="0" h="512" w="830">
                <a:moveTo>
                  <a:pt y="0" x="434"/>
                </a:moveTo>
                <a:lnTo>
                  <a:pt y="0" x="0"/>
                </a:lnTo>
                <a:lnTo>
                  <a:pt y="512" x="398"/>
                </a:lnTo>
                <a:lnTo>
                  <a:pt y="512" x="830"/>
                </a:lnTo>
                <a:lnTo>
                  <a:pt y="0" x="434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27" id="27"/>
          <p:cNvSpPr/>
          <p:nvPr/>
        </p:nvSpPr>
        <p:spPr>
          <a:xfrm>
            <a:off y="812800" x="3175"/>
            <a:ext cy="812800" cx="635000"/>
          </a:xfrm>
          <a:custGeom>
            <a:pathLst>
              <a:path extrusionOk="0" h="512" w="400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28" id="28"/>
          <p:cNvSpPr/>
          <p:nvPr/>
        </p:nvSpPr>
        <p:spPr>
          <a:xfrm>
            <a:off y="2555875" x="152400"/>
            <a:ext cy="815975" cx="1317625"/>
          </a:xfrm>
          <a:custGeom>
            <a:pathLst>
              <a:path extrusionOk="0" h="514" w="830">
                <a:moveTo>
                  <a:pt y="514" x="0"/>
                </a:moveTo>
                <a:lnTo>
                  <a:pt y="514" x="432"/>
                </a:lnTo>
                <a:lnTo>
                  <a:pt y="0" x="830"/>
                </a:lnTo>
                <a:lnTo>
                  <a:pt y="0" x="398"/>
                </a:lnTo>
                <a:lnTo>
                  <a:pt y="514" x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29" id="29"/>
          <p:cNvSpPr/>
          <p:nvPr/>
        </p:nvSpPr>
        <p:spPr>
          <a:xfrm>
            <a:off y="4302125" x="984250"/>
            <a:ext cy="812800" cx="1322387"/>
          </a:xfrm>
          <a:custGeom>
            <a:pathLst>
              <a:path extrusionOk="0" h="512" w="833">
                <a:moveTo>
                  <a:pt y="512" x="0"/>
                </a:moveTo>
                <a:lnTo>
                  <a:pt y="512" x="435"/>
                </a:lnTo>
                <a:lnTo>
                  <a:pt y="0" x="833"/>
                </a:lnTo>
                <a:lnTo>
                  <a:pt y="0" x="399"/>
                </a:lnTo>
                <a:lnTo>
                  <a:pt y="512" x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30" id="30"/>
          <p:cNvSpPr/>
          <p:nvPr/>
        </p:nvSpPr>
        <p:spPr>
          <a:xfrm>
            <a:off y="4302125" x="3175"/>
            <a:ext cy="812800" cx="635000"/>
          </a:xfrm>
          <a:custGeom>
            <a:pathLst>
              <a:path extrusionOk="0" h="512" w="400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31" id="31"/>
          <p:cNvSpPr/>
          <p:nvPr/>
        </p:nvSpPr>
        <p:spPr>
          <a:xfrm>
            <a:off y="6045200" x="1820863"/>
            <a:ext cy="812800" cx="1317625"/>
          </a:xfrm>
          <a:custGeom>
            <a:pathLst>
              <a:path extrusionOk="0" h="512" w="830">
                <a:moveTo>
                  <a:pt y="0" x="398"/>
                </a:moveTo>
                <a:lnTo>
                  <a:pt y="512" x="0"/>
                </a:lnTo>
                <a:lnTo>
                  <a:pt y="512" x="434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32" id="32"/>
          <p:cNvSpPr/>
          <p:nvPr/>
        </p:nvSpPr>
        <p:spPr>
          <a:xfrm>
            <a:off y="6045200" x="152400"/>
            <a:ext cy="812800" cx="1317625"/>
          </a:xfrm>
          <a:custGeom>
            <a:pathLst>
              <a:path extrusionOk="0" h="512" w="830">
                <a:moveTo>
                  <a:pt y="0" x="398"/>
                </a:move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33" id="33"/>
          <p:cNvSpPr/>
          <p:nvPr/>
        </p:nvSpPr>
        <p:spPr>
          <a:xfrm>
            <a:off y="6045200" x="3175"/>
            <a:ext cy="812800" cx="635000"/>
          </a:xfrm>
          <a:custGeom>
            <a:pathLst>
              <a:path extrusionOk="0" h="512" w="400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34" id="34"/>
          <p:cNvSpPr/>
          <p:nvPr/>
        </p:nvSpPr>
        <p:spPr>
          <a:xfrm>
            <a:off y="5232400" x="3175"/>
            <a:ext cy="812800" cx="635000"/>
          </a:xfrm>
          <a:custGeom>
            <a:pathLst>
              <a:path extrusionOk="0" h="512" w="400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35" id="35"/>
          <p:cNvSpPr/>
          <p:nvPr/>
        </p:nvSpPr>
        <p:spPr>
          <a:xfrm>
            <a:off y="5232400" x="152400"/>
            <a:ext cy="812800" cx="1317625"/>
          </a:xfrm>
          <a:custGeom>
            <a:pathLst>
              <a:path extrusionOk="0" h="512" w="830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36" id="36"/>
          <p:cNvSpPr/>
          <p:nvPr/>
        </p:nvSpPr>
        <p:spPr>
          <a:xfrm>
            <a:off y="0" x="7415211"/>
            <a:ext cy="816301" cx="1555750"/>
          </a:xfrm>
          <a:custGeom>
            <a:pathLst>
              <a:path extrusionOk="0" h="607" w="980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188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37" id="37"/>
          <p:cNvSpPr/>
          <p:nvPr/>
        </p:nvSpPr>
        <p:spPr>
          <a:xfrm>
            <a:off y="1746911" x="8397875"/>
            <a:ext cy="813611" cx="746125"/>
          </a:xfrm>
          <a:custGeom>
            <a:pathLst>
              <a:path extrusionOk="0" h="605" w="470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188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38" id="38"/>
          <p:cNvSpPr/>
          <p:nvPr/>
        </p:nvSpPr>
        <p:spPr>
          <a:xfrm>
            <a:off y="2560524" x="8397875"/>
            <a:ext cy="813611" cx="746125"/>
          </a:xfrm>
          <a:custGeom>
            <a:pathLst>
              <a:path extrusionOk="0" h="605" w="470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27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39" id="39"/>
          <p:cNvSpPr/>
          <p:nvPr/>
        </p:nvSpPr>
        <p:spPr>
          <a:xfrm>
            <a:off y="2689" x="8397875"/>
            <a:ext cy="813611" cx="746125"/>
          </a:xfrm>
          <a:custGeom>
            <a:pathLst>
              <a:path extrusionOk="0" h="605" w="470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scaled="0" ang="188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40" id="40"/>
          <p:cNvSpPr/>
          <p:nvPr/>
        </p:nvSpPr>
        <p:spPr>
          <a:xfrm>
            <a:off y="816300" x="8397875"/>
            <a:ext cy="809578" cx="746125"/>
          </a:xfrm>
          <a:custGeom>
            <a:pathLst>
              <a:path extrusionOk="0" h="602" w="470">
                <a:moveTo>
                  <a:pt y="0" x="0"/>
                </a:moveTo>
                <a:lnTo>
                  <a:pt y="602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41" id="41"/>
          <p:cNvSpPr/>
          <p:nvPr/>
        </p:nvSpPr>
        <p:spPr>
          <a:xfrm>
            <a:off y="816300" x="7415211"/>
            <a:ext cy="813611" cx="1555750"/>
          </a:xfrm>
          <a:custGeom>
            <a:pathLst>
              <a:path extrusionOk="0" h="605" w="980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27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Only" type="titleOnly">
  <p:cSld name="titleOnly">
    <p:spTree>
      <p:nvGrpSpPr>
        <p:cNvPr name="Shape 91" id="9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92" id="92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CAPTION_ONLY">
  <p:cSld name="CAPTION_ONLY">
    <p:spTree>
      <p:nvGrpSpPr>
        <p:cNvPr name="Shape 93" id="9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94" id="94"/>
          <p:cNvSpPr txBox="1"/>
          <p:nvPr>
            <p:ph type="body" idx="1"/>
          </p:nvPr>
        </p:nvSpPr>
        <p:spPr>
          <a:xfrm>
            <a:off y="5875078" x="457200"/>
            <a:ext cy="692693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blank" type="blank">
  <p:cSld name="blank">
    <p:spTree>
      <p:nvGrpSpPr>
        <p:cNvPr name="Shape 95" id="95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x" type="tx">
  <p:cSld name="tx">
    <p:spTree>
      <p:nvGrpSpPr>
        <p:cNvPr name="Shape 42" id="4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43" id="43"/>
          <p:cNvSpPr txBox="1"/>
          <p:nvPr>
            <p:ph type="title"/>
          </p:nvPr>
        </p:nvSpPr>
        <p:spPr>
          <a:xfrm>
            <a:off y="274637" x="457200"/>
            <a:ext cy="1143000" cx="687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rtl="0">
              <a:buNone/>
              <a:defRPr sz="3600"/>
            </a:lvl1pPr>
            <a:lvl2pPr rtl="0">
              <a:buNone/>
              <a:defRPr sz="3600"/>
            </a:lvl2pPr>
            <a:lvl3pPr rtl="0">
              <a:buNone/>
              <a:defRPr sz="3600"/>
            </a:lvl3pPr>
            <a:lvl4pPr rtl="0">
              <a:buNone/>
              <a:defRPr sz="3600"/>
            </a:lvl4pPr>
            <a:lvl5pPr rtl="0">
              <a:buNone/>
              <a:defRPr sz="3600"/>
            </a:lvl5pPr>
            <a:lvl6pPr rtl="0">
              <a:buNone/>
              <a:defRPr sz="3600"/>
            </a:lvl6pPr>
            <a:lvl7pPr rtl="0">
              <a:buNone/>
              <a:defRPr sz="3600"/>
            </a:lvl7pPr>
            <a:lvl8pPr rtl="0">
              <a:buNone/>
              <a:defRPr sz="3600"/>
            </a:lvl8pPr>
            <a:lvl9pPr rtl="0">
              <a:buNone/>
              <a:defRPr sz="3600"/>
            </a:lvl9pPr>
          </a:lstStyle>
          <a:p/>
        </p:txBody>
      </p:sp>
      <p:sp>
        <p:nvSpPr>
          <p:cNvPr name="Shape 44" id="44"/>
          <p:cNvSpPr txBox="1"/>
          <p:nvPr>
            <p:ph type="body" idx="1"/>
          </p:nvPr>
        </p:nvSpPr>
        <p:spPr>
          <a:xfrm>
            <a:off y="1600200" x="457200"/>
            <a:ext cy="4840199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342900" algn="l" marL="342900" rtl="0"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  <a:defRPr sz="3200">
                <a:solidFill>
                  <a:schemeClr val="lt1"/>
                </a:solidFill>
              </a:defRPr>
            </a:lvl1pPr>
            <a:lvl2pPr indent="-285750" algn="l" marL="742950" rtl="0">
              <a:spcBef>
                <a:spcPts val="560"/>
              </a:spcBef>
              <a:buClr>
                <a:schemeClr val="lt1"/>
              </a:buClr>
              <a:buSzPct val="100000"/>
              <a:buFont typeface="Courier New"/>
              <a:buChar char="o"/>
              <a:defRPr sz="2800">
                <a:solidFill>
                  <a:schemeClr val="lt1"/>
                </a:solidFill>
              </a:defRPr>
            </a:lvl2pPr>
            <a:lvl3pPr indent="-228600" algn="l" marL="1143000" rtl="0">
              <a:spcBef>
                <a:spcPts val="480"/>
              </a:spcBef>
              <a:buClr>
                <a:schemeClr val="lt1"/>
              </a:buClr>
              <a:buSzPct val="100000"/>
              <a:buFont typeface="Wingdings"/>
              <a:buChar char="§"/>
              <a:defRPr sz="2400">
                <a:solidFill>
                  <a:schemeClr val="lt1"/>
                </a:solidFill>
              </a:defRPr>
            </a:lvl3pPr>
            <a:lvl4pPr indent="-228600" algn="l" marL="1600200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>
                <a:solidFill>
                  <a:schemeClr val="lt1"/>
                </a:solidFill>
              </a:defRPr>
            </a:lvl4pPr>
            <a:lvl5pPr indent="-228600" algn="l" marL="2057400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>
                <a:solidFill>
                  <a:schemeClr val="lt1"/>
                </a:solidFill>
              </a:defRPr>
            </a:lvl5pPr>
            <a:lvl6pPr indent="-228600" algn="l" marL="2514600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>
                <a:solidFill>
                  <a:schemeClr val="lt1"/>
                </a:solidFill>
              </a:defRPr>
            </a:lvl6pPr>
            <a:lvl7pPr indent="-228600" algn="l" marL="2971800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>
                <a:solidFill>
                  <a:schemeClr val="lt1"/>
                </a:solidFill>
              </a:defRPr>
            </a:lvl7pPr>
            <a:lvl8pPr indent="-228600" algn="l" marL="3429000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baseline="0" sz="2000">
                <a:solidFill>
                  <a:schemeClr val="lt1"/>
                </a:solidFill>
              </a:defRPr>
            </a:lvl8pPr>
            <a:lvl9pPr indent="-228600" algn="l" marL="3886200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baseline="0" sz="2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name="Shape 45" id="45"/>
          <p:cNvSpPr/>
          <p:nvPr/>
        </p:nvSpPr>
        <p:spPr>
          <a:xfrm>
            <a:off y="0" x="7415211"/>
            <a:ext cy="816301" cx="1555750"/>
          </a:xfrm>
          <a:custGeom>
            <a:pathLst>
              <a:path extrusionOk="0" h="607" w="980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188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46" id="46"/>
          <p:cNvSpPr/>
          <p:nvPr/>
        </p:nvSpPr>
        <p:spPr>
          <a:xfrm>
            <a:off y="1746911" x="8397875"/>
            <a:ext cy="813611" cx="746125"/>
          </a:xfrm>
          <a:custGeom>
            <a:pathLst>
              <a:path extrusionOk="0" h="605" w="470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188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47" id="47"/>
          <p:cNvSpPr/>
          <p:nvPr/>
        </p:nvSpPr>
        <p:spPr>
          <a:xfrm>
            <a:off y="2560524" x="8397875"/>
            <a:ext cy="813611" cx="746125"/>
          </a:xfrm>
          <a:custGeom>
            <a:pathLst>
              <a:path extrusionOk="0" h="605" w="470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27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48" id="48"/>
          <p:cNvSpPr/>
          <p:nvPr/>
        </p:nvSpPr>
        <p:spPr>
          <a:xfrm>
            <a:off y="816300" x="7415211"/>
            <a:ext cy="813611" cx="1555750"/>
          </a:xfrm>
          <a:custGeom>
            <a:pathLst>
              <a:path extrusionOk="0" h="605" w="980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27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woColTx" type="twoColTx">
  <p:cSld name="twoColTx">
    <p:spTree>
      <p:nvGrpSpPr>
        <p:cNvPr name="Shape 49" id="4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50" id="50"/>
          <p:cNvSpPr txBox="1"/>
          <p:nvPr>
            <p:ph type="title"/>
          </p:nvPr>
        </p:nvSpPr>
        <p:spPr>
          <a:xfrm>
            <a:off y="274637" x="457200"/>
            <a:ext cy="1143000" cx="687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1pPr>
            <a:lvl2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2pPr>
            <a:lvl3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3pPr>
            <a:lvl4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4pPr>
            <a:lvl5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5pPr>
            <a:lvl6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6pPr>
            <a:lvl7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7pPr>
            <a:lvl8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8pPr>
            <a:lvl9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name="Shape 51" id="51"/>
          <p:cNvSpPr txBox="1"/>
          <p:nvPr>
            <p:ph type="body" idx="1"/>
          </p:nvPr>
        </p:nvSpPr>
        <p:spPr>
          <a:xfrm>
            <a:off y="1600200" x="457200"/>
            <a:ext cy="4840199" cx="4038599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buNone/>
              <a:defRPr sz="2800"/>
            </a:lvl1pPr>
            <a:lvl2pPr rtl="0">
              <a:buNone/>
              <a:defRPr sz="2400"/>
            </a:lvl2pPr>
            <a:lvl3pPr rtl="0">
              <a:buNone/>
              <a:defRPr sz="2000"/>
            </a:lvl3pPr>
            <a:lvl4pPr rtl="0">
              <a:buNone/>
              <a:defRPr sz="1800"/>
            </a:lvl4pPr>
            <a:lvl5pPr rtl="0">
              <a:buNone/>
              <a:defRPr sz="1800"/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/>
        </p:txBody>
      </p:sp>
      <p:sp>
        <p:nvSpPr>
          <p:cNvPr name="Shape 52" id="52"/>
          <p:cNvSpPr txBox="1"/>
          <p:nvPr>
            <p:ph type="body" idx="2"/>
          </p:nvPr>
        </p:nvSpPr>
        <p:spPr>
          <a:xfrm>
            <a:off y="1600200" x="4648200"/>
            <a:ext cy="4840199" cx="4038599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buNone/>
              <a:defRPr sz="2800"/>
            </a:lvl1pPr>
            <a:lvl2pPr rtl="0">
              <a:buNone/>
              <a:defRPr sz="2400"/>
            </a:lvl2pPr>
            <a:lvl3pPr rtl="0">
              <a:buNone/>
              <a:defRPr sz="2000"/>
            </a:lvl3pPr>
            <a:lvl4pPr rtl="0">
              <a:buNone/>
              <a:defRPr sz="1800"/>
            </a:lvl4pPr>
            <a:lvl5pPr rtl="0">
              <a:buNone/>
              <a:defRPr sz="1800"/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/>
        </p:txBody>
      </p:sp>
      <p:sp>
        <p:nvSpPr>
          <p:cNvPr name="Shape 53" id="53"/>
          <p:cNvSpPr/>
          <p:nvPr/>
        </p:nvSpPr>
        <p:spPr>
          <a:xfrm>
            <a:off y="0" x="7415211"/>
            <a:ext cy="816301" cx="1555750"/>
          </a:xfrm>
          <a:custGeom>
            <a:pathLst>
              <a:path extrusionOk="0" h="607" w="980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188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54" id="54"/>
          <p:cNvSpPr/>
          <p:nvPr/>
        </p:nvSpPr>
        <p:spPr>
          <a:xfrm>
            <a:off y="1746911" x="8397875"/>
            <a:ext cy="813611" cx="746125"/>
          </a:xfrm>
          <a:custGeom>
            <a:pathLst>
              <a:path extrusionOk="0" h="605" w="470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188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55" id="55"/>
          <p:cNvSpPr/>
          <p:nvPr/>
        </p:nvSpPr>
        <p:spPr>
          <a:xfrm>
            <a:off y="2560524" x="8397875"/>
            <a:ext cy="813611" cx="746125"/>
          </a:xfrm>
          <a:custGeom>
            <a:pathLst>
              <a:path extrusionOk="0" h="605" w="470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27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56" id="56"/>
          <p:cNvSpPr/>
          <p:nvPr/>
        </p:nvSpPr>
        <p:spPr>
          <a:xfrm>
            <a:off y="816300" x="7415211"/>
            <a:ext cy="813611" cx="1555750"/>
          </a:xfrm>
          <a:custGeom>
            <a:pathLst>
              <a:path extrusionOk="0" h="605" w="980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27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Only" type="titleOnly">
  <p:cSld name="titleOnly">
    <p:spTree>
      <p:nvGrpSpPr>
        <p:cNvPr name="Shape 57" id="5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58" id="58"/>
          <p:cNvSpPr txBox="1"/>
          <p:nvPr>
            <p:ph type="title"/>
          </p:nvPr>
        </p:nvSpPr>
        <p:spPr>
          <a:xfrm>
            <a:off y="274637" x="457200"/>
            <a:ext cy="1143000" cx="687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1pPr>
            <a:lvl2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2pPr>
            <a:lvl3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3pPr>
            <a:lvl4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4pPr>
            <a:lvl5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5pPr>
            <a:lvl6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6pPr>
            <a:lvl7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7pPr>
            <a:lvl8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8pPr>
            <a:lvl9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name="Shape 59" id="59"/>
          <p:cNvSpPr/>
          <p:nvPr/>
        </p:nvSpPr>
        <p:spPr>
          <a:xfrm>
            <a:off y="3486150" x="3175"/>
            <a:ext cy="815975" cx="635000"/>
          </a:xfrm>
          <a:custGeom>
            <a:pathLst>
              <a:path extrusionOk="0" h="514" w="400">
                <a:moveTo>
                  <a:pt y="0" x="2"/>
                </a:moveTo>
                <a:lnTo>
                  <a:pt y="0" x="0"/>
                </a:lnTo>
                <a:lnTo>
                  <a:pt y="514" x="0"/>
                </a:lnTo>
                <a:lnTo>
                  <a:pt y="514" x="400"/>
                </a:lnTo>
                <a:lnTo>
                  <a:pt y="0" x="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60" id="60"/>
          <p:cNvSpPr/>
          <p:nvPr/>
        </p:nvSpPr>
        <p:spPr>
          <a:xfrm>
            <a:off y="4302125" x="3175"/>
            <a:ext cy="812800" cx="635000"/>
          </a:xfrm>
          <a:custGeom>
            <a:pathLst>
              <a:path extrusionOk="0" h="512" w="400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61" id="61"/>
          <p:cNvSpPr/>
          <p:nvPr/>
        </p:nvSpPr>
        <p:spPr>
          <a:xfrm>
            <a:off y="6045200" x="152400"/>
            <a:ext cy="812800" cx="1317625"/>
          </a:xfrm>
          <a:custGeom>
            <a:pathLst>
              <a:path extrusionOk="0" h="512" w="830">
                <a:moveTo>
                  <a:pt y="0" x="398"/>
                </a:move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62" id="62"/>
          <p:cNvSpPr/>
          <p:nvPr/>
        </p:nvSpPr>
        <p:spPr>
          <a:xfrm>
            <a:off y="5232400" x="152400"/>
            <a:ext cy="812800" cx="1317625"/>
          </a:xfrm>
          <a:custGeom>
            <a:pathLst>
              <a:path extrusionOk="0" h="512" w="830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63" id="63"/>
          <p:cNvSpPr/>
          <p:nvPr/>
        </p:nvSpPr>
        <p:spPr>
          <a:xfrm>
            <a:off y="0" x="7415211"/>
            <a:ext cy="816301" cx="1555750"/>
          </a:xfrm>
          <a:custGeom>
            <a:pathLst>
              <a:path extrusionOk="0" h="607" w="980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188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64" id="64"/>
          <p:cNvSpPr/>
          <p:nvPr/>
        </p:nvSpPr>
        <p:spPr>
          <a:xfrm>
            <a:off y="1746911" x="8397875"/>
            <a:ext cy="813611" cx="746125"/>
          </a:xfrm>
          <a:custGeom>
            <a:pathLst>
              <a:path extrusionOk="0" h="605" w="470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188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65" id="65"/>
          <p:cNvSpPr/>
          <p:nvPr/>
        </p:nvSpPr>
        <p:spPr>
          <a:xfrm>
            <a:off y="2560524" x="8397875"/>
            <a:ext cy="813611" cx="746125"/>
          </a:xfrm>
          <a:custGeom>
            <a:pathLst>
              <a:path extrusionOk="0" h="605" w="470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27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66" id="66"/>
          <p:cNvSpPr/>
          <p:nvPr/>
        </p:nvSpPr>
        <p:spPr>
          <a:xfrm>
            <a:off y="816300" x="7415211"/>
            <a:ext cy="813611" cx="1555750"/>
          </a:xfrm>
          <a:custGeom>
            <a:pathLst>
              <a:path extrusionOk="0" h="605" w="980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27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CAPTION_ONLY">
  <p:cSld name="CAPTION_ONLY">
    <p:spTree>
      <p:nvGrpSpPr>
        <p:cNvPr name="Shape 67" id="6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68" id="68"/>
          <p:cNvSpPr txBox="1"/>
          <p:nvPr>
            <p:ph type="body" idx="1"/>
          </p:nvPr>
        </p:nvSpPr>
        <p:spPr>
          <a:xfrm>
            <a:off y="4427537" x="1574800"/>
            <a:ext cy="684300" cx="5486399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114300" algn="ctr" marL="0" rtl="0">
              <a:buSzPct val="100000"/>
              <a:buNone/>
              <a:defRPr sz="1800"/>
            </a:lvl1pPr>
            <a:lvl2pPr indent="114300" algn="ctr" marL="0" rtl="0">
              <a:buSzPct val="100000"/>
              <a:buNone/>
              <a:defRPr sz="1800"/>
            </a:lvl2pPr>
            <a:lvl3pPr indent="114300" algn="ctr" marL="0" rtl="0">
              <a:buSzPct val="100000"/>
              <a:buNone/>
              <a:defRPr sz="1800"/>
            </a:lvl3pPr>
            <a:lvl4pPr indent="114300" algn="ctr" marL="0" rtl="0">
              <a:buSzPct val="100000"/>
              <a:buNone/>
              <a:defRPr sz="1800"/>
            </a:lvl4pPr>
            <a:lvl5pPr indent="114300" algn="ctr" marL="0" rtl="0">
              <a:buSzPct val="100000"/>
              <a:buNone/>
              <a:defRPr sz="1800"/>
            </a:lvl5pPr>
            <a:lvl6pPr indent="114300" algn="ctr" marL="0" rtl="0">
              <a:buSzPct val="100000"/>
              <a:buNone/>
              <a:defRPr sz="1800"/>
            </a:lvl6pPr>
            <a:lvl7pPr indent="114300" algn="ctr" marL="0" rtl="0">
              <a:buSzPct val="100000"/>
              <a:buNone/>
              <a:defRPr sz="1800"/>
            </a:lvl7pPr>
            <a:lvl8pPr indent="114300" algn="ctr" marL="0" rtl="0">
              <a:buSzPct val="100000"/>
              <a:buNone/>
              <a:defRPr sz="1800"/>
            </a:lvl8pPr>
            <a:lvl9pPr indent="114300" algn="ctr" marL="0" rtl="0">
              <a:buSzPct val="100000"/>
              <a:buNone/>
              <a:defRPr sz="1800"/>
            </a:lvl9pPr>
          </a:lstStyle>
          <a:p/>
        </p:txBody>
      </p:sp>
      <p:sp>
        <p:nvSpPr>
          <p:cNvPr name="Shape 69" id="69"/>
          <p:cNvSpPr/>
          <p:nvPr/>
        </p:nvSpPr>
        <p:spPr>
          <a:xfrm>
            <a:off y="3486150" x="3175"/>
            <a:ext cy="815975" cx="635000"/>
          </a:xfrm>
          <a:custGeom>
            <a:pathLst>
              <a:path extrusionOk="0" h="514" w="400">
                <a:moveTo>
                  <a:pt y="0" x="2"/>
                </a:moveTo>
                <a:lnTo>
                  <a:pt y="0" x="0"/>
                </a:lnTo>
                <a:lnTo>
                  <a:pt y="514" x="0"/>
                </a:lnTo>
                <a:lnTo>
                  <a:pt y="514" x="400"/>
                </a:lnTo>
                <a:lnTo>
                  <a:pt y="0" x="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70" id="70"/>
          <p:cNvSpPr/>
          <p:nvPr/>
        </p:nvSpPr>
        <p:spPr>
          <a:xfrm>
            <a:off y="4302125" x="3175"/>
            <a:ext cy="812800" cx="635000"/>
          </a:xfrm>
          <a:custGeom>
            <a:pathLst>
              <a:path extrusionOk="0" h="512" w="400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71" id="71"/>
          <p:cNvSpPr/>
          <p:nvPr/>
        </p:nvSpPr>
        <p:spPr>
          <a:xfrm>
            <a:off y="6045200" x="152400"/>
            <a:ext cy="812800" cx="1317625"/>
          </a:xfrm>
          <a:custGeom>
            <a:pathLst>
              <a:path extrusionOk="0" h="512" w="830">
                <a:moveTo>
                  <a:pt y="0" x="398"/>
                </a:move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72" id="72"/>
          <p:cNvSpPr/>
          <p:nvPr/>
        </p:nvSpPr>
        <p:spPr>
          <a:xfrm>
            <a:off y="5232400" x="152400"/>
            <a:ext cy="812800" cx="1317625"/>
          </a:xfrm>
          <a:custGeom>
            <a:pathLst>
              <a:path extrusionOk="0" h="512" w="830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73" id="73"/>
          <p:cNvSpPr/>
          <p:nvPr/>
        </p:nvSpPr>
        <p:spPr>
          <a:xfrm>
            <a:off y="0" x="7415211"/>
            <a:ext cy="816301" cx="1555750"/>
          </a:xfrm>
          <a:custGeom>
            <a:pathLst>
              <a:path extrusionOk="0" h="607" w="980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188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74" id="74"/>
          <p:cNvSpPr/>
          <p:nvPr/>
        </p:nvSpPr>
        <p:spPr>
          <a:xfrm>
            <a:off y="1746911" x="8397875"/>
            <a:ext cy="813611" cx="746125"/>
          </a:xfrm>
          <a:custGeom>
            <a:pathLst>
              <a:path extrusionOk="0" h="605" w="470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188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75" id="75"/>
          <p:cNvSpPr/>
          <p:nvPr/>
        </p:nvSpPr>
        <p:spPr>
          <a:xfrm>
            <a:off y="2560524" x="8397875"/>
            <a:ext cy="813611" cx="746125"/>
          </a:xfrm>
          <a:custGeom>
            <a:pathLst>
              <a:path extrusionOk="0" h="605" w="470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27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76" id="76"/>
          <p:cNvSpPr/>
          <p:nvPr/>
        </p:nvSpPr>
        <p:spPr>
          <a:xfrm>
            <a:off y="816300" x="7415211"/>
            <a:ext cy="813611" cx="1555750"/>
          </a:xfrm>
          <a:custGeom>
            <a:pathLst>
              <a:path extrusionOk="0" h="605" w="980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27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blank" type="blank">
  <p:cSld name="blank">
    <p:spTree>
      <p:nvGrpSpPr>
        <p:cNvPr name="Shape 77" id="77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" type="title">
  <p:cSld name="title">
    <p:spTree>
      <p:nvGrpSpPr>
        <p:cNvPr name="Shape 81" id="8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82" id="82"/>
          <p:cNvSpPr txBox="1"/>
          <p:nvPr>
            <p:ph type="ctrTitle"/>
          </p:nvPr>
        </p:nvSpPr>
        <p:spPr>
          <a:xfrm>
            <a:off y="2111123" x="685800"/>
            <a:ext cy="1546474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83" id="83"/>
          <p:cNvSpPr txBox="1"/>
          <p:nvPr>
            <p:ph type="subTitle" idx="1"/>
          </p:nvPr>
        </p:nvSpPr>
        <p:spPr>
          <a:xfrm>
            <a:off y="3786737" x="685800"/>
            <a:ext cy="1046317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x" type="tx">
  <p:cSld name="tx">
    <p:spTree>
      <p:nvGrpSpPr>
        <p:cNvPr name="Shape 84" id="8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85" id="8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86" id="86"/>
          <p:cNvSpPr txBox="1"/>
          <p:nvPr>
            <p:ph type="body" idx="1"/>
          </p:nvPr>
        </p:nvSpPr>
        <p:spPr>
          <a:xfrm>
            <a:off y="1600200" x="457200"/>
            <a:ext cy="4967574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indent="-285750" marL="742950" rtl="0">
              <a:defRPr/>
            </a:lvl2pPr>
            <a:lvl3pPr indent="-228600" marL="1143000" rtl="0">
              <a:defRPr/>
            </a:lvl3pPr>
            <a:lvl4pPr indent="-228600" marL="16002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woColTx" type="twoColTx">
  <p:cSld name="twoColTx">
    <p:spTree>
      <p:nvGrpSpPr>
        <p:cNvPr name="Shape 87" id="8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88" id="88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89" id="89"/>
          <p:cNvSpPr txBox="1"/>
          <p:nvPr>
            <p:ph type="body" idx="1"/>
          </p:nvPr>
        </p:nvSpPr>
        <p:spPr>
          <a:xfrm>
            <a:off y="1600200" x="457200"/>
            <a:ext cy="4967574" cx="3994525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  <p:sp>
        <p:nvSpPr>
          <p:cNvPr name="Shape 90" id="90"/>
          <p:cNvSpPr txBox="1"/>
          <p:nvPr>
            <p:ph type="body" idx="2"/>
          </p:nvPr>
        </p:nvSpPr>
        <p:spPr>
          <a:xfrm>
            <a:off y="1600200" x="4692273"/>
            <a:ext cy="4967574" cx="3994525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ype="http://schemas.openxmlformats.org/officeDocument/2006/relationships/slideLayout" Id="rId2" Target="../slideLayouts/slideLayout2.xml"/><Relationship Type="http://schemas.openxmlformats.org/officeDocument/2006/relationships/slideLayout" Id="rId1" Target="../slideLayouts/slideLayout1.xml"/><Relationship Type="http://schemas.openxmlformats.org/officeDocument/2006/relationships/slideLayout" Id="rId4" Target="../slideLayouts/slideLayout4.xml"/><Relationship Type="http://schemas.openxmlformats.org/officeDocument/2006/relationships/slideLayout" Id="rId3" Target="../slideLayouts/slideLayout3.xml"/><Relationship Type="http://schemas.openxmlformats.org/officeDocument/2006/relationships/slideLayout" Id="rId6" Target="../slideLayouts/slideLayout6.xml"/><Relationship Type="http://schemas.openxmlformats.org/officeDocument/2006/relationships/slideLayout" Id="rId5" Target="../slideLayouts/slideLayout5.xml"/><Relationship Type="http://schemas.openxmlformats.org/officeDocument/2006/relationships/theme" Id="rId7" Target="../theme/theme3.xml"/></Relationships>
</file>

<file path=ppt/slideMasters/_rels/slideMaster2.xml.rels><?xml version="1.0" encoding="UTF-8" standalone="yes"?><Relationships xmlns="http://schemas.openxmlformats.org/package/2006/relationships"><Relationship Type="http://schemas.openxmlformats.org/officeDocument/2006/relationships/slideLayout" Id="rId2" Target="../slideLayouts/slideLayout8.xml"/><Relationship Type="http://schemas.openxmlformats.org/officeDocument/2006/relationships/slideLayout" Id="rId1" Target="../slideLayouts/slideLayout7.xml"/><Relationship Type="http://schemas.openxmlformats.org/officeDocument/2006/relationships/slideLayout" Id="rId4" Target="../slideLayouts/slideLayout10.xml"/><Relationship Type="http://schemas.openxmlformats.org/officeDocument/2006/relationships/slideLayout" Id="rId3" Target="../slideLayouts/slideLayout9.xml"/><Relationship Type="http://schemas.openxmlformats.org/officeDocument/2006/relationships/slideLayout" Id="rId6" Target="../slideLayouts/slideLayout12.xml"/><Relationship Type="http://schemas.openxmlformats.org/officeDocument/2006/relationships/slideLayout" Id="rId5" Target="../slideLayouts/slideLayout11.xml"/><Relationship Type="http://schemas.openxmlformats.org/officeDocument/2006/relationships/theme" Id="rId7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rgbClr val="2890DA"/>
            </a:gs>
            <a:gs pos="100000">
              <a:schemeClr val="dk2"/>
            </a:gs>
          </a:gsLst>
          <a:path path="circle">
            <a:fillToRect r="100%" t="100%"/>
          </a:path>
          <a:tileRect l="-100%" b="-100%"/>
        </a:gradFill>
      </p:bgPr>
    </p:bg>
    <p:spTree>
      <p:nvGrpSpPr>
        <p:cNvPr name="Shape 4" id="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5" id="5"/>
          <p:cNvSpPr txBox="1"/>
          <p:nvPr>
            <p:ph type="title"/>
          </p:nvPr>
        </p:nvSpPr>
        <p:spPr>
          <a:xfrm>
            <a:off y="274637" x="457200"/>
            <a:ext cy="1143000" cx="687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6" id="6"/>
          <p:cNvSpPr txBox="1"/>
          <p:nvPr>
            <p:ph type="body" idx="1"/>
          </p:nvPr>
        </p:nvSpPr>
        <p:spPr>
          <a:xfrm>
            <a:off y="1600200" x="457200"/>
            <a:ext cy="45261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342900" algn="l" marL="342900" rtl="0"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  <a:defRPr i="0" baseline="0" strike="noStrike" sz="32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85750" algn="l" marL="742950" rtl="0">
              <a:spcBef>
                <a:spcPts val="560"/>
              </a:spcBef>
              <a:buClr>
                <a:schemeClr val="lt1"/>
              </a:buClr>
              <a:buSzPct val="100000"/>
              <a:buFont typeface="Courier New"/>
              <a:buChar char="o"/>
              <a:defRPr i="0" baseline="0" strike="noStrike" sz="28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algn="l" marL="1143000" rtl="0">
              <a:spcBef>
                <a:spcPts val="480"/>
              </a:spcBef>
              <a:buClr>
                <a:schemeClr val="lt1"/>
              </a:buClr>
              <a:buSzPct val="100000"/>
              <a:buFont typeface="Wingdings"/>
              <a:buChar char="§"/>
              <a:defRPr i="0" baseline="0" strike="noStrike" sz="24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algn="l" marL="1600200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i="0" baseline="0" strike="noStrike" sz="20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algn="l" marL="2057400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i="0" baseline="0" strike="noStrike" sz="20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algn="l" marL="2514600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i="0" baseline="0" strike="noStrike" sz="20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algn="l" marL="2971800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i="0" baseline="0" strike="noStrike" sz="20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algn="l" marL="3429000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i="0" baseline="0" strike="noStrike" sz="20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algn="l" marL="3886200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i="0" baseline="0" strike="noStrike" sz="20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7" id="7"/>
          <p:cNvSpPr/>
          <p:nvPr/>
        </p:nvSpPr>
        <p:spPr>
          <a:xfrm>
            <a:off y="0" x="0"/>
            <a:ext cy="6858000" cx="3135299"/>
          </a:xfrm>
          <a:prstGeom prst="rect">
            <a:avLst/>
          </a:prstGeom>
          <a:noFill/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8" id="8"/>
          <p:cNvSpPr/>
          <p:nvPr/>
        </p:nvSpPr>
        <p:spPr>
          <a:xfrm>
            <a:off y="6045200" x="3175"/>
            <a:ext cy="812800" cx="635000"/>
          </a:xfrm>
          <a:custGeom>
            <a:pathLst>
              <a:path extrusionOk="0" h="512" w="400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9" id="9"/>
          <p:cNvSpPr/>
          <p:nvPr/>
        </p:nvSpPr>
        <p:spPr>
          <a:xfrm>
            <a:off y="5232400" x="3175"/>
            <a:ext cy="812800" cx="635000"/>
          </a:xfrm>
          <a:custGeom>
            <a:pathLst>
              <a:path extrusionOk="0" h="512" w="400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0" id="10"/>
          <p:cNvSpPr/>
          <p:nvPr/>
        </p:nvSpPr>
        <p:spPr>
          <a:xfrm>
            <a:off y="2689" x="8397875"/>
            <a:ext cy="813611" cx="746125"/>
          </a:xfrm>
          <a:custGeom>
            <a:pathLst>
              <a:path extrusionOk="0" h="605" w="470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scaled="0" ang="188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1" id="11"/>
          <p:cNvSpPr/>
          <p:nvPr/>
        </p:nvSpPr>
        <p:spPr>
          <a:xfrm>
            <a:off y="816300" x="8397875"/>
            <a:ext cy="809578" cx="746125"/>
          </a:xfrm>
          <a:custGeom>
            <a:pathLst>
              <a:path extrusionOk="0" h="602" w="470">
                <a:moveTo>
                  <a:pt y="0" x="0"/>
                </a:moveTo>
                <a:lnTo>
                  <a:pt y="602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</p:spTree>
  </p:cSld>
  <p:clrMap accent6="accent6" tx2="lt2" bg2="dk2" accent5="accent5" tx1="dk1" bg1="lt1" accent4="accent4" accent3="accent3" accent2="accent2" accent1="accent1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name="Shape 78" id="7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79" id="79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80" id="80"/>
          <p:cNvSpPr txBox="1"/>
          <p:nvPr>
            <p:ph type="body" idx="1"/>
          </p:nvPr>
        </p:nvSpPr>
        <p:spPr>
          <a:xfrm>
            <a:off y="1600200" x="457200"/>
            <a:ext cy="4967574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342900" algn="l" marL="342900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30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85750" algn="l" marL="742950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24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algn="l" marL="1143000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24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algn="l" marL="1600200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algn="l" marL="2057400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algn="l" marL="2514600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algn="l" marL="2971800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algn="l" marL="3429000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algn="l" marL="3886200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6="accent6" tx2="lt2" bg2="dk2" accent5="accent5" tx1="dk1" bg1="lt1" accent4="accent4" accent3="accent3" accent2="accent2" accent1="accent1" folHlink="folHlink" hlink="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1.xml"/><Relationship Type="http://schemas.openxmlformats.org/officeDocument/2006/relationships/slideLayout" Id="rId1" Target="../slideLayouts/slideLayout1.xml"/><Relationship Type="http://schemas.openxmlformats.org/officeDocument/2006/relationships/image" Id="rId3" Target="../media/image04.gif"/></Relationships>
</file>

<file path=ppt/slides/_rels/slide2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2.xml"/><Relationship Type="http://schemas.openxmlformats.org/officeDocument/2006/relationships/slideLayout" Id="rId1" Target="../slideLayouts/slideLayout2.xml"/><Relationship Type="http://schemas.openxmlformats.org/officeDocument/2006/relationships/image" Id="rId3" Target="../media/image00.gif"/></Relationships>
</file>

<file path=ppt/slides/_rels/slide3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3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01.jpg"/><Relationship Type="http://schemas.openxmlformats.org/officeDocument/2006/relationships/image" Id="rId3" Target="../media/image02.jpg"/><Relationship Type="http://schemas.openxmlformats.org/officeDocument/2006/relationships/image" Id="rId6" Target="../media/image05.jpg"/><Relationship Type="http://schemas.openxmlformats.org/officeDocument/2006/relationships/image" Id="rId5" Target="../media/image03.jpg"/></Relationships>
</file>

<file path=ppt/slides/_rels/slide4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4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10.jpg"/><Relationship Type="http://schemas.openxmlformats.org/officeDocument/2006/relationships/image" Id="rId3" Target="../media/image06.jpg"/></Relationships>
</file>

<file path=ppt/slides/_rels/slide5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5.xml"/><Relationship Type="http://schemas.openxmlformats.org/officeDocument/2006/relationships/slideLayout" Id="rId1" Target="../slideLayouts/slideLayout2.xml"/><Relationship Type="http://schemas.openxmlformats.org/officeDocument/2006/relationships/image" Id="rId3" Target="../media/image08.jpg"/></Relationships>
</file>

<file path=ppt/slides/_rels/slide6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6.xml"/><Relationship Type="http://schemas.openxmlformats.org/officeDocument/2006/relationships/slideLayout" Id="rId1" Target="../slideLayouts/slideLayout2.xml"/><Relationship Type="http://schemas.openxmlformats.org/officeDocument/2006/relationships/image" Id="rId3" Target="../media/image09.jpg"/></Relationships>
</file>

<file path=ppt/slides/_rels/slide7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7.xml"/><Relationship Type="http://schemas.openxmlformats.org/officeDocument/2006/relationships/slideLayout" Id="rId1" Target="../slideLayouts/slideLayout2.xml"/><Relationship Type="http://schemas.openxmlformats.org/officeDocument/2006/relationships/image" Id="rId3" Target="../media/image07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96" id="9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97" id="97"/>
          <p:cNvSpPr txBox="1"/>
          <p:nvPr>
            <p:ph type="ctrTitle"/>
          </p:nvPr>
        </p:nvSpPr>
        <p:spPr>
          <a:xfrm>
            <a:off y="0" x="628475"/>
            <a:ext cy="1470000" cx="6400799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 rtl="0" lvl="0">
              <a:buNone/>
            </a:pPr>
            <a:r>
              <a:rPr lang="en"/>
              <a:t>Auvergne</a:t>
            </a:r>
          </a:p>
        </p:txBody>
      </p:sp>
      <p:sp>
        <p:nvSpPr>
          <p:cNvPr name="Shape 98" id="98"/>
          <p:cNvSpPr/>
          <p:nvPr/>
        </p:nvSpPr>
        <p:spPr>
          <a:xfrm>
            <a:off y="1470000" x="3038000"/>
            <a:ext cy="4079718" cx="478159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02" id="10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03" id="103"/>
          <p:cNvSpPr/>
          <p:nvPr/>
        </p:nvSpPr>
        <p:spPr>
          <a:xfrm>
            <a:off y="653039" x="577500"/>
            <a:ext cy="6114135" cx="683360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07" id="10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08" id="108"/>
          <p:cNvSpPr/>
          <p:nvPr/>
        </p:nvSpPr>
        <p:spPr>
          <a:xfrm>
            <a:off y="3481118" x="451200"/>
            <a:ext cy="3241506" cx="324150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name="Shape 109" id="109"/>
          <p:cNvSpPr/>
          <p:nvPr/>
        </p:nvSpPr>
        <p:spPr>
          <a:xfrm>
            <a:off y="93918" x="75200"/>
            <a:ext cy="2349500" cx="34671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name="Shape 110" id="110"/>
          <p:cNvSpPr/>
          <p:nvPr/>
        </p:nvSpPr>
        <p:spPr>
          <a:xfrm>
            <a:off y="4398524" x="5392156"/>
            <a:ext cy="2324100" cx="3505200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sp>
      <p:sp>
        <p:nvSpPr>
          <p:cNvPr name="Shape 111" id="111"/>
          <p:cNvSpPr/>
          <p:nvPr/>
        </p:nvSpPr>
        <p:spPr>
          <a:xfrm>
            <a:off y="360975" x="3955400"/>
            <a:ext cy="2247900" cx="3606800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</p:sp>
      <p:sp>
        <p:nvSpPr>
          <p:cNvPr name="Shape 112" id="112"/>
          <p:cNvSpPr txBox="1"/>
          <p:nvPr/>
        </p:nvSpPr>
        <p:spPr>
          <a:xfrm>
            <a:off y="4105775" x="330875"/>
            <a:ext cy="1112999" cx="4376699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 indent="0" marL="0">
              <a:buNone/>
            </a:pPr>
            <a:r>
              <a:rPr lang="en" sz="3600" b="1">
                <a:latin typeface="Syncopate"/>
                <a:ea typeface="Syncopate"/>
                <a:cs typeface="Syncopate"/>
                <a:sym typeface="Syncopate"/>
              </a:rPr>
              <a:t>         Pic Volcanique</a:t>
            </a:r>
          </a:p>
        </p:txBody>
      </p:sp>
      <p:sp>
        <p:nvSpPr>
          <p:cNvPr name="Shape 113" id="113"/>
          <p:cNvSpPr txBox="1"/>
          <p:nvPr/>
        </p:nvSpPr>
        <p:spPr>
          <a:xfrm>
            <a:off y="3128175" x="5272306"/>
            <a:ext cy="1699500" cx="3744899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 sz="3000" b="1">
                <a:latin typeface="Syncopate"/>
                <a:ea typeface="Syncopate"/>
                <a:cs typeface="Syncopate"/>
                <a:sym typeface="Syncopate"/>
              </a:rPr>
              <a:t>Cascade de la beaume</a:t>
            </a:r>
          </a:p>
        </p:txBody>
      </p:sp>
      <p:sp>
        <p:nvSpPr>
          <p:cNvPr name="Shape 114" id="114"/>
          <p:cNvSpPr txBox="1"/>
          <p:nvPr/>
        </p:nvSpPr>
        <p:spPr>
          <a:xfrm>
            <a:off y="1007650" x="4256175"/>
            <a:ext cy="1879800" cx="3444000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18" id="11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19" id="119"/>
          <p:cNvSpPr txBox="1"/>
          <p:nvPr>
            <p:ph type="title"/>
          </p:nvPr>
        </p:nvSpPr>
        <p:spPr>
          <a:xfrm>
            <a:off y="274637" x="457200"/>
            <a:ext cy="1143000" cx="687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Clermont-Ferrand</a:t>
            </a:r>
          </a:p>
        </p:txBody>
      </p:sp>
      <p:sp>
        <p:nvSpPr>
          <p:cNvPr name="Shape 120" id="120"/>
          <p:cNvSpPr/>
          <p:nvPr/>
        </p:nvSpPr>
        <p:spPr>
          <a:xfrm>
            <a:off y="2583922" x="210550"/>
            <a:ext cy="3038177" cx="405630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name="Shape 121" id="121"/>
          <p:cNvSpPr/>
          <p:nvPr/>
        </p:nvSpPr>
        <p:spPr>
          <a:xfrm>
            <a:off y="2046764" x="4797614"/>
            <a:ext cy="4436909" cx="358808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25" id="12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26" id="126"/>
          <p:cNvSpPr/>
          <p:nvPr/>
        </p:nvSpPr>
        <p:spPr>
          <a:xfrm>
            <a:off y="789599" x="816724"/>
            <a:ext cy="4583850" cx="636882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30" id="13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31" id="131"/>
          <p:cNvSpPr txBox="1"/>
          <p:nvPr>
            <p:ph type="title"/>
          </p:nvPr>
        </p:nvSpPr>
        <p:spPr>
          <a:xfrm>
            <a:off y="0" x="637675"/>
            <a:ext cy="1143000" cx="687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le viaduc du garabit</a:t>
            </a:r>
          </a:p>
        </p:txBody>
      </p:sp>
      <p:sp>
        <p:nvSpPr>
          <p:cNvPr name="Shape 132" id="132"/>
          <p:cNvSpPr/>
          <p:nvPr/>
        </p:nvSpPr>
        <p:spPr>
          <a:xfrm>
            <a:off y="1143000" x="758112"/>
            <a:ext cy="5478036" cx="68793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36" id="13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37" id="137"/>
          <p:cNvSpPr txBox="1"/>
          <p:nvPr>
            <p:ph type="title"/>
          </p:nvPr>
        </p:nvSpPr>
        <p:spPr>
          <a:xfrm>
            <a:off y="274637" x="457200"/>
            <a:ext cy="1143000" cx="687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Valery Giscard d'Estaing</a:t>
            </a:r>
          </a:p>
        </p:txBody>
      </p:sp>
      <p:sp>
        <p:nvSpPr>
          <p:cNvPr name="Shape 138" id="138"/>
          <p:cNvSpPr/>
          <p:nvPr/>
        </p:nvSpPr>
        <p:spPr>
          <a:xfrm>
            <a:off y="2225850" x="1145550"/>
            <a:ext cy="3486150" cx="61912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Custom 46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FD80C"/>
      </a:accent1>
      <a:accent2>
        <a:srgbClr val="CD108C"/>
      </a:accent2>
      <a:accent3>
        <a:srgbClr val="0990DB"/>
      </a:accent3>
      <a:accent4>
        <a:srgbClr val="AAAAAA"/>
      </a:accent4>
      <a:accent5>
        <a:srgbClr val="C3F180"/>
      </a:accent5>
      <a:accent6>
        <a:srgbClr val="FF986D"/>
      </a:accent6>
      <a:hlink>
        <a:srgbClr val="ABABAB"/>
      </a:hlink>
      <a:folHlink>
        <a:srgbClr val="6666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